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LCD	</a:t>
            </a:r>
            <a:r>
              <a:rPr lang="zh-TW" altLang="en-US" dirty="0" smtClean="0"/>
              <a:t>四子</a:t>
            </a:r>
            <a:r>
              <a:rPr lang="zh-TW" altLang="en-US" dirty="0"/>
              <a:t>棋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HARDWARE LAB.</a:t>
            </a:r>
            <a:r>
              <a:rPr lang="zh-TW" altLang="en-US" dirty="0" smtClean="0"/>
              <a:t> </a:t>
            </a:r>
            <a:r>
              <a:rPr lang="en-US" altLang="zh-TW" dirty="0" smtClean="0"/>
              <a:t>FINAL PROJECT DEMO</a:t>
            </a:r>
          </a:p>
          <a:p>
            <a:r>
              <a:rPr lang="zh-TW" altLang="en-US" dirty="0" smtClean="0"/>
              <a:t>數學系 </a:t>
            </a:r>
            <a:r>
              <a:rPr lang="en-US" altLang="zh-TW" dirty="0" smtClean="0"/>
              <a:t>101021120</a:t>
            </a:r>
            <a:r>
              <a:rPr lang="zh-TW" altLang="en-US" dirty="0" smtClean="0"/>
              <a:t> 鄭宇翔</a:t>
            </a:r>
            <a:endParaRPr lang="en-US" altLang="zh-TW" dirty="0" smtClean="0"/>
          </a:p>
          <a:p>
            <a:r>
              <a:rPr lang="zh-TW" altLang="en-US" dirty="0"/>
              <a:t>數學系 </a:t>
            </a:r>
            <a:r>
              <a:rPr lang="en-US" altLang="zh-TW" dirty="0" smtClean="0"/>
              <a:t>101021110</a:t>
            </a:r>
            <a:r>
              <a:rPr lang="zh-TW" altLang="en-US" dirty="0" smtClean="0"/>
              <a:t> 林力暐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5129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What is </a:t>
            </a:r>
            <a:r>
              <a:rPr lang="zh-TW" altLang="en-US" dirty="0" smtClean="0"/>
              <a:t>四</a:t>
            </a:r>
            <a:r>
              <a:rPr lang="zh-TW" altLang="en-US" dirty="0"/>
              <a:t>子</a:t>
            </a:r>
            <a:r>
              <a:rPr lang="zh-TW" altLang="en-US" dirty="0" smtClean="0"/>
              <a:t>棋 </a:t>
            </a:r>
            <a:r>
              <a:rPr lang="en-US" altLang="zh-TW" dirty="0"/>
              <a:t>(Connect Four</a:t>
            </a:r>
            <a:r>
              <a:rPr lang="en-US" altLang="zh-TW" dirty="0" smtClean="0"/>
              <a:t>) ?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969" y="1564240"/>
            <a:ext cx="5414163" cy="4863211"/>
          </a:xfrm>
        </p:spPr>
      </p:pic>
    </p:spTree>
    <p:extLst>
      <p:ext uri="{BB962C8B-B14F-4D97-AF65-F5344CB8AC3E}">
        <p14:creationId xmlns:p14="http://schemas.microsoft.com/office/powerpoint/2010/main" val="693547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How to play </a:t>
            </a:r>
            <a:r>
              <a:rPr lang="zh-TW" altLang="en-US" dirty="0" smtClean="0"/>
              <a:t>四</a:t>
            </a:r>
            <a:r>
              <a:rPr lang="zh-TW" altLang="en-US" dirty="0"/>
              <a:t>子</a:t>
            </a:r>
            <a:r>
              <a:rPr lang="zh-TW" altLang="en-US" dirty="0" smtClean="0"/>
              <a:t>棋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pic>
        <p:nvPicPr>
          <p:cNvPr id="4" name="CF 00_00_05-00_00_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65393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The rule of </a:t>
            </a:r>
            <a:r>
              <a:rPr lang="zh-TW" altLang="en-US" dirty="0" smtClean="0"/>
              <a:t>四</a:t>
            </a:r>
            <a:r>
              <a:rPr lang="zh-TW" altLang="en-US" dirty="0"/>
              <a:t>子棋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共 </a:t>
            </a:r>
            <a:r>
              <a:rPr lang="en-US" altLang="zh-TW" dirty="0" smtClean="0"/>
              <a:t>6</a:t>
            </a:r>
            <a:r>
              <a:rPr lang="zh-TW" altLang="en-US" dirty="0" smtClean="0"/>
              <a:t> * </a:t>
            </a:r>
            <a:r>
              <a:rPr lang="en-US" altLang="zh-TW" dirty="0" smtClean="0"/>
              <a:t>7</a:t>
            </a:r>
            <a:r>
              <a:rPr lang="zh-TW" altLang="en-US" dirty="0" smtClean="0"/>
              <a:t> </a:t>
            </a:r>
            <a:r>
              <a:rPr lang="en-US" altLang="zh-TW" dirty="0" smtClean="0"/>
              <a:t>(row</a:t>
            </a:r>
            <a:r>
              <a:rPr lang="zh-TW" altLang="en-US" dirty="0" smtClean="0"/>
              <a:t> * </a:t>
            </a:r>
            <a:r>
              <a:rPr lang="en-US" altLang="zh-TW" dirty="0" smtClean="0"/>
              <a:t>col)</a:t>
            </a:r>
            <a:r>
              <a:rPr lang="zh-TW" altLang="en-US" dirty="0" smtClean="0"/>
              <a:t> 格</a:t>
            </a:r>
            <a:endParaRPr lang="en-US" altLang="zh-TW" dirty="0" smtClean="0"/>
          </a:p>
          <a:p>
            <a:r>
              <a:rPr lang="zh-TW" altLang="en-US" dirty="0" smtClean="0"/>
              <a:t>由上方投下</a:t>
            </a:r>
            <a:endParaRPr lang="en-US" altLang="zh-TW" dirty="0" smtClean="0"/>
          </a:p>
          <a:p>
            <a:r>
              <a:rPr lang="zh-TW" altLang="en-US" dirty="0" smtClean="0"/>
              <a:t>回合制 </a:t>
            </a:r>
            <a:r>
              <a:rPr lang="en-US" altLang="zh-TW" dirty="0" smtClean="0"/>
              <a:t>(turn by turn)</a:t>
            </a:r>
          </a:p>
          <a:p>
            <a:r>
              <a:rPr lang="zh-TW" altLang="en-US" dirty="0" smtClean="0"/>
              <a:t>直、橫、或斜誰先連成 </a:t>
            </a:r>
            <a:r>
              <a:rPr lang="en-US" altLang="zh-TW" dirty="0" smtClean="0"/>
              <a:t>4</a:t>
            </a:r>
            <a:r>
              <a:rPr lang="zh-TW" altLang="en-US" dirty="0" smtClean="0"/>
              <a:t> 子誰就贏了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54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The features of our FPGA </a:t>
            </a:r>
            <a:r>
              <a:rPr lang="zh-TW" altLang="en-US" dirty="0" smtClean="0"/>
              <a:t>四</a:t>
            </a:r>
            <a:r>
              <a:rPr lang="zh-TW" altLang="en-US" dirty="0"/>
              <a:t>子</a:t>
            </a:r>
            <a:r>
              <a:rPr lang="zh-TW" altLang="en-US" dirty="0" smtClean="0"/>
              <a:t>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</a:rPr>
              <a:t>Two modes </a:t>
            </a:r>
            <a:r>
              <a:rPr lang="en-US" altLang="zh-TW" dirty="0" smtClean="0"/>
              <a:t>(controlled by the switch T1)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1</a:t>
            </a:r>
            <a:r>
              <a:rPr lang="en-US" altLang="zh-TW" dirty="0">
                <a:solidFill>
                  <a:srgbClr val="0070C0"/>
                </a:solidFill>
              </a:rPr>
              <a:t>-</a:t>
            </a:r>
            <a:r>
              <a:rPr lang="en-US" altLang="zh-TW" dirty="0" smtClean="0">
                <a:solidFill>
                  <a:srgbClr val="0070C0"/>
                </a:solidFill>
              </a:rPr>
              <a:t>player </a:t>
            </a:r>
            <a:r>
              <a:rPr lang="en-US" altLang="zh-TW" dirty="0"/>
              <a:t>mode (</a:t>
            </a:r>
            <a:r>
              <a:rPr lang="zh-TW" altLang="en-US" dirty="0"/>
              <a:t>玩家</a:t>
            </a:r>
            <a:r>
              <a:rPr lang="en-US" altLang="zh-TW" dirty="0"/>
              <a:t>(P1)</a:t>
            </a:r>
            <a:r>
              <a:rPr lang="zh-TW" altLang="en-US" dirty="0"/>
              <a:t> </a:t>
            </a:r>
            <a:r>
              <a:rPr lang="en-US" altLang="zh-TW" dirty="0"/>
              <a:t>vs. </a:t>
            </a:r>
            <a:r>
              <a:rPr lang="zh-TW" altLang="en-US" dirty="0"/>
              <a:t>電腦</a:t>
            </a:r>
            <a:r>
              <a:rPr lang="en-US" altLang="zh-TW" dirty="0"/>
              <a:t>(AI)) </a:t>
            </a:r>
            <a:r>
              <a:rPr lang="en-US" altLang="zh-TW" dirty="0" smtClean="0"/>
              <a:t>(T1 = 0, switch up)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2</a:t>
            </a:r>
            <a:r>
              <a:rPr lang="en-US" altLang="zh-TW" dirty="0">
                <a:solidFill>
                  <a:srgbClr val="0070C0"/>
                </a:solidFill>
              </a:rPr>
              <a:t>-</a:t>
            </a:r>
            <a:r>
              <a:rPr lang="en-US" altLang="zh-TW" dirty="0" smtClean="0">
                <a:solidFill>
                  <a:srgbClr val="0070C0"/>
                </a:solidFill>
              </a:rPr>
              <a:t>player </a:t>
            </a:r>
            <a:r>
              <a:rPr lang="en-US" altLang="zh-TW" dirty="0"/>
              <a:t>mode (</a:t>
            </a:r>
            <a:r>
              <a:rPr lang="zh-TW" altLang="en-US" dirty="0"/>
              <a:t>玩家</a:t>
            </a:r>
            <a:r>
              <a:rPr lang="en-US" altLang="zh-TW" dirty="0"/>
              <a:t>(P1)</a:t>
            </a:r>
            <a:r>
              <a:rPr lang="zh-TW" altLang="en-US" dirty="0"/>
              <a:t> </a:t>
            </a:r>
            <a:r>
              <a:rPr lang="en-US" altLang="zh-TW" dirty="0"/>
              <a:t>vs. </a:t>
            </a:r>
            <a:r>
              <a:rPr lang="zh-TW" altLang="en-US" dirty="0"/>
              <a:t>玩家</a:t>
            </a:r>
            <a:r>
              <a:rPr lang="en-US" altLang="zh-TW" dirty="0"/>
              <a:t>(P2)) </a:t>
            </a:r>
            <a:r>
              <a:rPr lang="en-US" altLang="zh-TW" dirty="0" smtClean="0"/>
              <a:t>(T1 = 1,</a:t>
            </a:r>
            <a:r>
              <a:rPr lang="en-US" altLang="zh-TW" dirty="0"/>
              <a:t> switch</a:t>
            </a:r>
            <a:r>
              <a:rPr lang="en-US" altLang="zh-TW" dirty="0" smtClean="0"/>
              <a:t> down)</a:t>
            </a:r>
            <a:endParaRPr lang="en-US" altLang="zh-TW" dirty="0"/>
          </a:p>
          <a:p>
            <a:pPr indent="-285750"/>
            <a:r>
              <a:rPr lang="zh-TW" altLang="en-US" dirty="0"/>
              <a:t>共 </a:t>
            </a:r>
            <a:r>
              <a:rPr lang="en-US" altLang="zh-TW" dirty="0" smtClean="0"/>
              <a:t>7 </a:t>
            </a:r>
            <a:r>
              <a:rPr lang="en-US" altLang="zh-TW" dirty="0"/>
              <a:t>* </a:t>
            </a:r>
            <a:r>
              <a:rPr lang="en-US" altLang="zh-TW" dirty="0" smtClean="0"/>
              <a:t>8 </a:t>
            </a:r>
            <a:r>
              <a:rPr lang="en-US" altLang="zh-TW" dirty="0"/>
              <a:t>(row * col) </a:t>
            </a:r>
            <a:r>
              <a:rPr lang="zh-TW" altLang="en-US" dirty="0" smtClean="0"/>
              <a:t>格 </a:t>
            </a:r>
            <a:r>
              <a:rPr lang="en-US" altLang="zh-TW" dirty="0" smtClean="0"/>
              <a:t>(on LCD)</a:t>
            </a:r>
          </a:p>
          <a:p>
            <a:pPr indent="-285750"/>
            <a:r>
              <a:rPr lang="en-US" altLang="zh-TW" dirty="0" smtClean="0"/>
              <a:t>14-seg LED displays </a:t>
            </a:r>
            <a:r>
              <a:rPr lang="en-US" altLang="zh-TW" dirty="0" smtClean="0">
                <a:solidFill>
                  <a:srgbClr val="0070C0"/>
                </a:solidFill>
              </a:rPr>
              <a:t>whose turn </a:t>
            </a:r>
            <a:r>
              <a:rPr lang="en-US" altLang="zh-TW" dirty="0" smtClean="0"/>
              <a:t>and the </a:t>
            </a:r>
            <a:r>
              <a:rPr lang="en-US" altLang="zh-TW" dirty="0" smtClean="0">
                <a:solidFill>
                  <a:srgbClr val="0070C0"/>
                </a:solidFill>
              </a:rPr>
              <a:t>winning message</a:t>
            </a:r>
            <a:r>
              <a:rPr lang="en-US" altLang="zh-TW" dirty="0" smtClean="0"/>
              <a:t>.</a:t>
            </a:r>
            <a:endParaRPr lang="zh-TW" altLang="en-US" dirty="0"/>
          </a:p>
          <a:p>
            <a:pPr indent="-285750"/>
            <a:r>
              <a:rPr lang="en-US" altLang="zh-TW" dirty="0" smtClean="0"/>
              <a:t>Press the key C on the keypad to </a:t>
            </a:r>
            <a:r>
              <a:rPr lang="en-US" altLang="zh-TW" dirty="0" smtClean="0">
                <a:solidFill>
                  <a:srgbClr val="0070C0"/>
                </a:solidFill>
              </a:rPr>
              <a:t>reset</a:t>
            </a:r>
            <a:r>
              <a:rPr lang="en-US" altLang="zh-TW" dirty="0" smtClean="0"/>
              <a:t> the game any time.</a:t>
            </a:r>
          </a:p>
          <a:p>
            <a:pPr indent="-285750"/>
            <a:r>
              <a:rPr lang="en-US" altLang="zh-TW" dirty="0" smtClean="0"/>
              <a:t>Click one of the buttons S1~S8 to </a:t>
            </a:r>
            <a:r>
              <a:rPr lang="en-US" altLang="zh-TW" dirty="0" smtClean="0">
                <a:solidFill>
                  <a:srgbClr val="0070C0"/>
                </a:solidFill>
              </a:rPr>
              <a:t>play </a:t>
            </a:r>
            <a:r>
              <a:rPr lang="en-US" altLang="zh-TW" dirty="0" smtClean="0"/>
              <a:t>(toss)</a:t>
            </a:r>
            <a:r>
              <a:rPr lang="en-US" altLang="zh-TW" dirty="0" smtClean="0">
                <a:solidFill>
                  <a:srgbClr val="0070C0"/>
                </a:solidFill>
              </a:rPr>
              <a:t> chess</a:t>
            </a:r>
            <a:r>
              <a:rPr lang="en-US" altLang="zh-TW" dirty="0" smtClean="0"/>
              <a:t>.</a:t>
            </a:r>
          </a:p>
          <a:p>
            <a:pPr indent="-285750"/>
            <a:r>
              <a:rPr lang="en-US" altLang="zh-TW" dirty="0" smtClean="0">
                <a:solidFill>
                  <a:srgbClr val="0070C0"/>
                </a:solidFill>
              </a:rPr>
              <a:t>Play sound </a:t>
            </a:r>
            <a:r>
              <a:rPr lang="en-US" altLang="zh-TW" dirty="0" smtClean="0"/>
              <a:t>as you toss your chess and as you win</a:t>
            </a:r>
            <a:r>
              <a:rPr lang="en-US" altLang="zh-TW" dirty="0" smtClean="0"/>
              <a:t>.</a:t>
            </a:r>
          </a:p>
          <a:p>
            <a:pPr indent="-285750"/>
            <a:r>
              <a:rPr lang="en-US" altLang="zh-TW" dirty="0" smtClean="0"/>
              <a:t>LED D16 lights up when one wins.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701687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42" y="380246"/>
            <a:ext cx="8105870" cy="6079403"/>
          </a:xfrm>
          <a:prstGeom prst="rect">
            <a:avLst/>
          </a:prstGeom>
        </p:spPr>
      </p:pic>
      <p:sp>
        <p:nvSpPr>
          <p:cNvPr id="3" name="橢圓 2"/>
          <p:cNvSpPr/>
          <p:nvPr/>
        </p:nvSpPr>
        <p:spPr>
          <a:xfrm>
            <a:off x="7659232" y="733331"/>
            <a:ext cx="298764" cy="4798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橢圓 3"/>
          <p:cNvSpPr/>
          <p:nvPr/>
        </p:nvSpPr>
        <p:spPr>
          <a:xfrm>
            <a:off x="6120143" y="1213164"/>
            <a:ext cx="2851841" cy="92345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7905183" y="2553079"/>
            <a:ext cx="679010" cy="6971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4617267" y="5672001"/>
            <a:ext cx="3738326" cy="6971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1901228" y="3014804"/>
            <a:ext cx="1892174" cy="4798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2426329" y="4257392"/>
            <a:ext cx="1122630" cy="58621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808614" y="548665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switch mode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8703855" y="121316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status</a:t>
            </a:r>
            <a:endParaRPr lang="zh-TW" altLang="en-US" dirty="0">
              <a:solidFill>
                <a:srgbClr val="FF0000"/>
              </a:solidFill>
            </a:endParaRPr>
          </a:p>
        </p:txBody>
      </p:sp>
      <p:cxnSp>
        <p:nvCxnSpPr>
          <p:cNvPr id="14" name="直線單箭頭接點 13"/>
          <p:cNvCxnSpPr/>
          <p:nvPr/>
        </p:nvCxnSpPr>
        <p:spPr>
          <a:xfrm>
            <a:off x="3599362" y="3381214"/>
            <a:ext cx="2326741" cy="2326748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8388722" y="2415413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reset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4116284" y="2894473"/>
            <a:ext cx="16802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1st~8th col </a:t>
            </a:r>
          </a:p>
          <a:p>
            <a:r>
              <a:rPr lang="en-US" altLang="zh-TW" dirty="0" smtClean="0">
                <a:solidFill>
                  <a:srgbClr val="FF0000"/>
                </a:solidFill>
              </a:rPr>
              <a:t>correspond to </a:t>
            </a:r>
          </a:p>
          <a:p>
            <a:r>
              <a:rPr lang="en-US" altLang="zh-TW" dirty="0" smtClean="0">
                <a:solidFill>
                  <a:srgbClr val="FF0000"/>
                </a:solidFill>
              </a:rPr>
              <a:t>the button </a:t>
            </a:r>
          </a:p>
          <a:p>
            <a:r>
              <a:rPr lang="en-US" altLang="zh-TW" dirty="0" smtClean="0">
                <a:solidFill>
                  <a:srgbClr val="FF0000"/>
                </a:solidFill>
              </a:rPr>
              <a:t>S1~S8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091817" y="3933328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two type of chess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1837340" y="5608023"/>
            <a:ext cx="508954" cy="49587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1538059" y="6003960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lights up when one wins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464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1120" y="3072142"/>
            <a:ext cx="8596668" cy="1320800"/>
          </a:xfrm>
        </p:spPr>
        <p:txBody>
          <a:bodyPr/>
          <a:lstStyle/>
          <a:p>
            <a:pPr algn="ctr"/>
            <a:r>
              <a:rPr lang="en-US" altLang="zh-TW" dirty="0"/>
              <a:t>Let’s Demo!!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132708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205</TotalTime>
  <Words>231</Words>
  <Application>Microsoft Office PowerPoint</Application>
  <PresentationFormat>寬螢幕</PresentationFormat>
  <Paragraphs>31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微軟正黑體</vt:lpstr>
      <vt:lpstr>Arial</vt:lpstr>
      <vt:lpstr>Trebuchet MS</vt:lpstr>
      <vt:lpstr>Wingdings 3</vt:lpstr>
      <vt:lpstr>多面向</vt:lpstr>
      <vt:lpstr>LCD 四子棋</vt:lpstr>
      <vt:lpstr>What is 四子棋 (Connect Four) ?</vt:lpstr>
      <vt:lpstr>How to play 四子棋?</vt:lpstr>
      <vt:lpstr>The rule of 四子棋</vt:lpstr>
      <vt:lpstr>The features of our FPGA 四子棋</vt:lpstr>
      <vt:lpstr>PowerPoint 簡報</vt:lpstr>
      <vt:lpstr>Let’s Demo!!</vt:lpstr>
    </vt:vector>
  </TitlesOfParts>
  <Company>TCLab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LCD 四子棋</dc:title>
  <dc:creator>鄭宇翔</dc:creator>
  <cp:lastModifiedBy>鄭宇翔</cp:lastModifiedBy>
  <cp:revision>17</cp:revision>
  <dcterms:created xsi:type="dcterms:W3CDTF">2015-06-16T03:32:30Z</dcterms:created>
  <dcterms:modified xsi:type="dcterms:W3CDTF">2015-06-16T07:11:05Z</dcterms:modified>
</cp:coreProperties>
</file>

<file path=docProps/thumbnail.jpeg>
</file>